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28489F-EC5F-4792-AE28-617687FC32DD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7F6C20-8B2C-459A-9FAC-657AA6E80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A59025-F829-472E-ADE3-9F10FEF98C2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921CEE-12C8-4D2D-9E1C-2890ABE529B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A0B60F-B326-4E80-8251-C59D0EFB7B9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35322F-CF2A-4B6A-80DB-A1C80C85709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D5AD5C-991A-4D2E-AF13-8225A2AEBF1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6F489C-5607-49EE-8C73-718ABCE1185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DDFECA-2F23-4845-BE1B-5B220AC1C51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FFB4FC-4A92-40B7-AEE4-AA3831210B4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5DAE2C-ECCF-47B7-804F-17A6BFC573A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E5E553-C04C-44C4-BC8F-C3FFCC76632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A4B7E5-B31B-4EE6-A080-A53E10DBA3D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6C7FE08-4F63-4D85-8C5B-CD488DAF3B3B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8621CC-7199-4989-9555-70F3A704B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DC783-3FF8-48AC-B1BD-B76961AAB541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5A8E-72DB-4473-A6D1-D5737A9E9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AAC8-D64E-4F21-B9D2-3927A4D8D58F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B1C83-5358-4C88-B87A-02639870C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4C79A-024D-4BD6-9103-D3A0CD2D1222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E165-D9BD-4BAB-AC9A-BB89C66EE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4E6822-3A6F-4260-905C-EDE2F14A4DBB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4CF4BA-A00D-4881-9490-4EBC142B3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764957-3112-477A-9791-7CDE60403E25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5D5B95-5550-4DB3-85F0-F8B4B7281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C5DBF6-D9A1-4979-BD6A-A11838361843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5D63AB-3EAB-43B2-87F6-1B70B63E1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1A9745-D7DD-418B-AEBF-C45BF1070962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149EA4-6C3C-4CD0-971C-7311DED44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BCD4F-2E83-4E95-A0D6-40F57659FB6F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9AC83-B686-4378-9C30-5F5D00A77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0DB820-5807-48EC-ABB0-1E30B56E5906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7F8E00-471E-4F48-A7E9-9D94ACDF6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7AD82F-AD07-450A-9690-F43BFECD356B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9689F4-B7EA-44F1-9FE2-9B56E1E8B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136828-2458-403F-B9F7-0CCC0DC7F69B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561AAD7-21F6-4A20-B0CF-4BFED2EC9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Dropbox/Earth%20Systems%202011/Atmosphere%205/Science/9th%20earth%20systems/Earth%20Wobble%20Causes%20Climate%20Change.wm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Changes in Climate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sun typically generates a constant amount of radiation that makes its way to earth</a:t>
            </a:r>
          </a:p>
          <a:p>
            <a:r>
              <a:rPr lang="en-US" smtClean="0"/>
              <a:t>Over time, slight variations in the amount of solar radiation may affect the average global temperature.</a:t>
            </a:r>
          </a:p>
          <a:p>
            <a:r>
              <a:rPr lang="en-US" smtClean="0"/>
              <a:t>Scientists think that approximately one third of the current warming of earth’s atmosphere is due to increased solar activity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Solar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72062"/>
          </a:xfrm>
        </p:spPr>
        <p:txBody>
          <a:bodyPr/>
          <a:lstStyle/>
          <a:p>
            <a:r>
              <a:rPr lang="en-US" smtClean="0"/>
              <a:t>We’ve already talked a lot about this, so let’s just say that we’re adding greenhouse gases to the atmosphere which are leading to an increase in global temperatures by trapping added heat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Human influence</a:t>
            </a:r>
            <a:endParaRPr lang="en-US" dirty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276600"/>
            <a:ext cx="45053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Weather is defined as: the state of the atmosphere at any given time</a:t>
            </a:r>
          </a:p>
          <a:p>
            <a:pPr lvl="1"/>
            <a:r>
              <a:rPr lang="en-US" smtClean="0"/>
              <a:t>Weather is a short term measurement of what’s happening in the atmosphere</a:t>
            </a:r>
          </a:p>
          <a:p>
            <a:r>
              <a:rPr lang="en-US" smtClean="0"/>
              <a:t>Climate is defined as: the average of all the weather data that describes a place or region</a:t>
            </a:r>
          </a:p>
          <a:p>
            <a:pPr lvl="1"/>
            <a:r>
              <a:rPr lang="en-US" smtClean="0"/>
              <a:t>Climate is the accumulation of all the weather information over a long period of time (i.e. many years, decades, centuries or even longer)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Weather vs. Climate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Recent climate data is available through records of direct measurements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Past climate data is collected through geologic data including: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Sea floor studies: studying sediments in the sea floor can tell us about earth’s temperature over millions of years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Glaciers: Glaciers contain detailed records of temperature, snowfall, composition of the atmosphere, debris (i.e. ash, dust, pollen, pollution etc.)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Tree rings: Trees usually add a ring to their trunk each year.  By studying the size of the rings, we can learn about the conditions present when the ring was created.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Measuring Climate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Causes of climate change can be natural or man made</a:t>
            </a:r>
          </a:p>
          <a:p>
            <a:r>
              <a:rPr lang="en-US" smtClean="0"/>
              <a:t>Natural causes include: Plate movement, volcanic activity, changes in earth’s motion and changes in solar activity</a:t>
            </a:r>
          </a:p>
          <a:p>
            <a:r>
              <a:rPr lang="en-US" smtClean="0"/>
              <a:t>Human influence includes: changing vegetation and ground cover, increasing CO2 levels, increasing aerosols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Causes of Climate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latitudes have different temperatures</a:t>
            </a:r>
          </a:p>
          <a:p>
            <a:r>
              <a:rPr lang="en-US" smtClean="0"/>
              <a:t>Plate tectonics causes plates to move across different latitudes, causing a change in climate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Plate Tectonics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Volcanoes release ash and dust into the atmosphere</a:t>
            </a:r>
          </a:p>
          <a:p>
            <a:r>
              <a:rPr lang="en-US" smtClean="0"/>
              <a:t>This increases the amount of sunlight being reflected or absorbed</a:t>
            </a:r>
          </a:p>
          <a:p>
            <a:r>
              <a:rPr lang="en-US" smtClean="0"/>
              <a:t>Less sunlight reaches earth’s surface, and the temperatures are decreased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Volcanic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686800" cy="4525962"/>
          </a:xfrm>
        </p:spPr>
        <p:txBody>
          <a:bodyPr/>
          <a:lstStyle/>
          <a:p>
            <a:r>
              <a:rPr lang="en-US" smtClean="0"/>
              <a:t>Eccentricity</a:t>
            </a:r>
          </a:p>
          <a:p>
            <a:pPr lvl="1"/>
            <a:r>
              <a:rPr lang="en-US" smtClean="0"/>
              <a:t>The shape of the earth’s orbit changes from nearly circular to more elliptical every 90,000-100,000 years</a:t>
            </a:r>
          </a:p>
          <a:p>
            <a:pPr lvl="1"/>
            <a:r>
              <a:rPr lang="en-US" smtClean="0"/>
              <a:t>This change in distance from the sun creates changes in earth’s climate.</a:t>
            </a:r>
          </a:p>
          <a:p>
            <a:pPr lvl="1"/>
            <a:r>
              <a:rPr lang="en-US" smtClean="0"/>
              <a:t>This would create greater differences in seasonal temperatures.</a:t>
            </a:r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Changes in Earth’s Orbit</a:t>
            </a:r>
            <a:endParaRPr lang="en-US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895725"/>
            <a:ext cx="33337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5334000" cy="4995862"/>
          </a:xfrm>
        </p:spPr>
        <p:txBody>
          <a:bodyPr/>
          <a:lstStyle/>
          <a:p>
            <a:r>
              <a:rPr lang="en-US" smtClean="0"/>
              <a:t>Axial Tilt</a:t>
            </a:r>
          </a:p>
          <a:p>
            <a:pPr lvl="1"/>
            <a:r>
              <a:rPr lang="en-US" smtClean="0"/>
              <a:t>The tilt of the earth’s axis is currently 23.5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lvl="1"/>
            <a:r>
              <a:rPr lang="en-US" smtClean="0"/>
              <a:t>This angle varies a from 22.1-24.5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° </a:t>
            </a:r>
            <a:r>
              <a:rPr lang="en-US" smtClean="0"/>
              <a:t>every 41,000 years</a:t>
            </a:r>
          </a:p>
          <a:p>
            <a:pPr lvl="1"/>
            <a:r>
              <a:rPr lang="en-US" smtClean="0"/>
              <a:t>Lower angles would cause warmer winters and cooler summers</a:t>
            </a:r>
          </a:p>
          <a:p>
            <a:pPr lvl="1"/>
            <a:r>
              <a:rPr lang="en-US" smtClean="0"/>
              <a:t>This would promote more snowfall in winter and less snow melt in summer, causing ice sheets to form on the earth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Earth’s Orbit Cont’d</a:t>
            </a:r>
            <a:endParaRPr lang="en-US" dirty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447800"/>
            <a:ext cx="25828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Precession</a:t>
            </a:r>
          </a:p>
          <a:p>
            <a:pPr lvl="1"/>
            <a:r>
              <a:rPr lang="en-US" smtClean="0"/>
              <a:t>As the earth rotates it wobbles on its axis, just like a spinning top as it begins to slow down.</a:t>
            </a:r>
          </a:p>
          <a:p>
            <a:pPr lvl="1"/>
            <a:r>
              <a:rPr lang="en-US" smtClean="0"/>
              <a:t>This cycle changes the tilt of the earth and coincides with ice age cycles every 26,000 years.</a:t>
            </a:r>
          </a:p>
          <a:p>
            <a:pPr lvl="1"/>
            <a:r>
              <a:rPr lang="en-US" smtClean="0"/>
              <a:t>This would also make the seasons opposite to what they are now</a:t>
            </a:r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/>
            <a:r>
              <a:rPr lang="en-US" smtClean="0">
                <a:hlinkClick r:id="rId3" action="ppaction://hlinkfile"/>
              </a:rPr>
              <a:t>Video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Earth’s Orbit Cont’d</a:t>
            </a:r>
            <a:endParaRPr 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810000"/>
            <a:ext cx="41338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470</Words>
  <Application>Microsoft Office PowerPoint</Application>
  <PresentationFormat>On-screen Show (4:3)</PresentationFormat>
  <Paragraphs>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Climate</dc:title>
  <dc:creator>Timberline Middle School</dc:creator>
  <cp:lastModifiedBy>asdteacher</cp:lastModifiedBy>
  <cp:revision>11</cp:revision>
  <dcterms:created xsi:type="dcterms:W3CDTF">2011-04-04T18:04:39Z</dcterms:created>
  <dcterms:modified xsi:type="dcterms:W3CDTF">2015-01-27T20:37:36Z</dcterms:modified>
</cp:coreProperties>
</file>